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9"/>
  </p:notesMasterIdLst>
  <p:handoutMasterIdLst>
    <p:handoutMasterId r:id="rId10"/>
  </p:handoutMasterIdLst>
  <p:sldIdLst>
    <p:sldId id="257" r:id="rId3"/>
    <p:sldId id="267" r:id="rId4"/>
    <p:sldId id="268" r:id="rId5"/>
    <p:sldId id="269" r:id="rId6"/>
    <p:sldId id="270" r:id="rId7"/>
    <p:sldId id="261" r:id="rId8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64" d="100"/>
          <a:sy n="64" d="100"/>
        </p:scale>
        <p:origin x="66" y="26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7942A0-B7D2-4B14-8FEA-55FC702F5BE7}" type="doc">
      <dgm:prSet loTypeId="urn:microsoft.com/office/officeart/2005/8/layout/vProcess5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95A5E99-E976-4550-8F80-53CC813F2F5A}">
      <dgm:prSet phldrT="[Text]"/>
      <dgm:spPr/>
      <dgm:t>
        <a:bodyPr/>
        <a:lstStyle/>
        <a:p>
          <a:r>
            <a:rPr lang="en-US" dirty="0" smtClean="0"/>
            <a:t>PE</a:t>
          </a:r>
          <a:endParaRPr lang="en-US" dirty="0"/>
        </a:p>
      </dgm:t>
    </dgm:pt>
    <dgm:pt modelId="{03339A0D-5DC0-4B29-8353-C5AEBFD4DE86}" type="parTrans" cxnId="{D1A4D8E6-F04E-4AB1-8D0C-63DC7AB1E81F}">
      <dgm:prSet/>
      <dgm:spPr/>
      <dgm:t>
        <a:bodyPr/>
        <a:lstStyle/>
        <a:p>
          <a:endParaRPr lang="en-US"/>
        </a:p>
      </dgm:t>
    </dgm:pt>
    <dgm:pt modelId="{8877691F-1B60-4485-9174-DDEC7EE68B70}" type="sibTrans" cxnId="{D1A4D8E6-F04E-4AB1-8D0C-63DC7AB1E81F}">
      <dgm:prSet/>
      <dgm:spPr/>
      <dgm:t>
        <a:bodyPr/>
        <a:lstStyle/>
        <a:p>
          <a:endParaRPr lang="en-US"/>
        </a:p>
      </dgm:t>
    </dgm:pt>
    <dgm:pt modelId="{8EC937D8-BD76-4A12-A3E5-900D5C1E2E05}">
      <dgm:prSet phldrT="[Text]"/>
      <dgm:spPr/>
      <dgm:t>
        <a:bodyPr/>
        <a:lstStyle/>
        <a:p>
          <a:r>
            <a:rPr lang="en-US" dirty="0" smtClean="0"/>
            <a:t>KE</a:t>
          </a:r>
          <a:endParaRPr lang="en-US" dirty="0"/>
        </a:p>
      </dgm:t>
    </dgm:pt>
    <dgm:pt modelId="{8265EE85-9851-494E-A6D3-1CDACE947DF3}" type="parTrans" cxnId="{43DC8383-AEE5-490C-A8E5-1F216F2B8FE6}">
      <dgm:prSet/>
      <dgm:spPr/>
      <dgm:t>
        <a:bodyPr/>
        <a:lstStyle/>
        <a:p>
          <a:endParaRPr lang="en-US"/>
        </a:p>
      </dgm:t>
    </dgm:pt>
    <dgm:pt modelId="{B3EFD4A5-9FA1-4ABE-B722-05162509509B}" type="sibTrans" cxnId="{43DC8383-AEE5-490C-A8E5-1F216F2B8FE6}">
      <dgm:prSet/>
      <dgm:spPr/>
      <dgm:t>
        <a:bodyPr/>
        <a:lstStyle/>
        <a:p>
          <a:endParaRPr lang="en-US"/>
        </a:p>
      </dgm:t>
    </dgm:pt>
    <dgm:pt modelId="{7133ECF5-4190-4604-AA2F-03C9A0A9210F}">
      <dgm:prSet phldrT="[Text]"/>
      <dgm:spPr/>
      <dgm:t>
        <a:bodyPr/>
        <a:lstStyle/>
        <a:p>
          <a:r>
            <a:rPr lang="en-US" dirty="0" smtClean="0"/>
            <a:t>Thermal</a:t>
          </a:r>
          <a:endParaRPr lang="en-US" dirty="0"/>
        </a:p>
      </dgm:t>
    </dgm:pt>
    <dgm:pt modelId="{7D1B29D7-21DD-436A-8F7C-E87DE53C1431}" type="parTrans" cxnId="{011A9761-E983-4C7D-AB1D-2038261D8FF8}">
      <dgm:prSet/>
      <dgm:spPr/>
      <dgm:t>
        <a:bodyPr/>
        <a:lstStyle/>
        <a:p>
          <a:endParaRPr lang="en-US"/>
        </a:p>
      </dgm:t>
    </dgm:pt>
    <dgm:pt modelId="{46037378-034A-4662-877A-B53E1DA069A3}" type="sibTrans" cxnId="{011A9761-E983-4C7D-AB1D-2038261D8FF8}">
      <dgm:prSet/>
      <dgm:spPr/>
      <dgm:t>
        <a:bodyPr/>
        <a:lstStyle/>
        <a:p>
          <a:endParaRPr lang="en-US"/>
        </a:p>
      </dgm:t>
    </dgm:pt>
    <dgm:pt modelId="{1D84D8B6-AB32-4491-B5D2-EFE3D7668B88}" type="pres">
      <dgm:prSet presAssocID="{CD7942A0-B7D2-4B14-8FEA-55FC702F5BE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0E8213-E460-4EB7-9A92-C2B1CC553F0D}" type="pres">
      <dgm:prSet presAssocID="{CD7942A0-B7D2-4B14-8FEA-55FC702F5BE7}" presName="dummyMaxCanvas" presStyleCnt="0">
        <dgm:presLayoutVars/>
      </dgm:prSet>
      <dgm:spPr/>
    </dgm:pt>
    <dgm:pt modelId="{124EF20B-D98C-45B2-BB13-7B93B5373CEB}" type="pres">
      <dgm:prSet presAssocID="{CD7942A0-B7D2-4B14-8FEA-55FC702F5BE7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544AF7-F7B2-4CA5-9251-B4CDB8D06634}" type="pres">
      <dgm:prSet presAssocID="{CD7942A0-B7D2-4B14-8FEA-55FC702F5BE7}" presName="ThreeNodes_2" presStyleLbl="node1" presStyleIdx="1" presStyleCnt="3" custLinFactNeighborX="-8935" custLinFactNeighborY="5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E92D3F-F0FA-45DD-BB60-4C6FBC6BC016}" type="pres">
      <dgm:prSet presAssocID="{CD7942A0-B7D2-4B14-8FEA-55FC702F5BE7}" presName="ThreeNodes_3" presStyleLbl="node1" presStyleIdx="2" presStyleCnt="3" custLinFactNeighborX="-182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A877D8-99F8-40A0-89E9-59A61C9A70F4}" type="pres">
      <dgm:prSet presAssocID="{CD7942A0-B7D2-4B14-8FEA-55FC702F5BE7}" presName="ThreeConn_1-2" presStyleLbl="fgAccFollowNode1" presStyleIdx="0" presStyleCnt="2" custLinFactNeighborX="-4852" custLinFactNeighborY="7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643EF2-016C-41F1-8CBC-398422A85727}" type="pres">
      <dgm:prSet presAssocID="{CD7942A0-B7D2-4B14-8FEA-55FC702F5BE7}" presName="ThreeConn_2-3" presStyleLbl="fgAccFollowNode1" presStyleIdx="1" presStyleCnt="2" custLinFactNeighborX="-485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2F6994-DA87-4497-BFC7-DD9D6EC5315F}" type="pres">
      <dgm:prSet presAssocID="{CD7942A0-B7D2-4B14-8FEA-55FC702F5BE7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6C48CB-E452-4B79-A9B9-4C9A90B47960}" type="pres">
      <dgm:prSet presAssocID="{CD7942A0-B7D2-4B14-8FEA-55FC702F5BE7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1D264E-E285-4E5C-8EB7-762CD501BE72}" type="pres">
      <dgm:prSet presAssocID="{CD7942A0-B7D2-4B14-8FEA-55FC702F5BE7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E7038C-2CC0-496B-88A0-60396CDC31E4}" type="presOf" srcId="{7133ECF5-4190-4604-AA2F-03C9A0A9210F}" destId="{A31D264E-E285-4E5C-8EB7-762CD501BE72}" srcOrd="1" destOrd="0" presId="urn:microsoft.com/office/officeart/2005/8/layout/vProcess5"/>
    <dgm:cxn modelId="{C2D0E194-BD14-4AD2-9E3A-CE984C34B6CD}" type="presOf" srcId="{CD7942A0-B7D2-4B14-8FEA-55FC702F5BE7}" destId="{1D84D8B6-AB32-4491-B5D2-EFE3D7668B88}" srcOrd="0" destOrd="0" presId="urn:microsoft.com/office/officeart/2005/8/layout/vProcess5"/>
    <dgm:cxn modelId="{12FC7FDE-4033-4970-A683-61DE6FA84E89}" type="presOf" srcId="{8877691F-1B60-4485-9174-DDEC7EE68B70}" destId="{9CA877D8-99F8-40A0-89E9-59A61C9A70F4}" srcOrd="0" destOrd="0" presId="urn:microsoft.com/office/officeart/2005/8/layout/vProcess5"/>
    <dgm:cxn modelId="{BB374C9D-646D-46E6-89B4-117F0E21BA34}" type="presOf" srcId="{8EC937D8-BD76-4A12-A3E5-900D5C1E2E05}" destId="{916C48CB-E452-4B79-A9B9-4C9A90B47960}" srcOrd="1" destOrd="0" presId="urn:microsoft.com/office/officeart/2005/8/layout/vProcess5"/>
    <dgm:cxn modelId="{011A9761-E983-4C7D-AB1D-2038261D8FF8}" srcId="{CD7942A0-B7D2-4B14-8FEA-55FC702F5BE7}" destId="{7133ECF5-4190-4604-AA2F-03C9A0A9210F}" srcOrd="2" destOrd="0" parTransId="{7D1B29D7-21DD-436A-8F7C-E87DE53C1431}" sibTransId="{46037378-034A-4662-877A-B53E1DA069A3}"/>
    <dgm:cxn modelId="{7C007CEB-6418-4EA7-9CB6-5B93D0C655E6}" type="presOf" srcId="{095A5E99-E976-4550-8F80-53CC813F2F5A}" destId="{7A2F6994-DA87-4497-BFC7-DD9D6EC5315F}" srcOrd="1" destOrd="0" presId="urn:microsoft.com/office/officeart/2005/8/layout/vProcess5"/>
    <dgm:cxn modelId="{D1A4D8E6-F04E-4AB1-8D0C-63DC7AB1E81F}" srcId="{CD7942A0-B7D2-4B14-8FEA-55FC702F5BE7}" destId="{095A5E99-E976-4550-8F80-53CC813F2F5A}" srcOrd="0" destOrd="0" parTransId="{03339A0D-5DC0-4B29-8353-C5AEBFD4DE86}" sibTransId="{8877691F-1B60-4485-9174-DDEC7EE68B70}"/>
    <dgm:cxn modelId="{6CF7D6F9-A5F2-48E3-AF5C-A2074559AE21}" type="presOf" srcId="{B3EFD4A5-9FA1-4ABE-B722-05162509509B}" destId="{62643EF2-016C-41F1-8CBC-398422A85727}" srcOrd="0" destOrd="0" presId="urn:microsoft.com/office/officeart/2005/8/layout/vProcess5"/>
    <dgm:cxn modelId="{5A89A138-BC1A-490F-935E-2EC3F74E8E18}" type="presOf" srcId="{7133ECF5-4190-4604-AA2F-03C9A0A9210F}" destId="{2AE92D3F-F0FA-45DD-BB60-4C6FBC6BC016}" srcOrd="0" destOrd="0" presId="urn:microsoft.com/office/officeart/2005/8/layout/vProcess5"/>
    <dgm:cxn modelId="{8A063A46-8F8D-405A-B2D6-6495FA638F46}" type="presOf" srcId="{8EC937D8-BD76-4A12-A3E5-900D5C1E2E05}" destId="{CA544AF7-F7B2-4CA5-9251-B4CDB8D06634}" srcOrd="0" destOrd="0" presId="urn:microsoft.com/office/officeart/2005/8/layout/vProcess5"/>
    <dgm:cxn modelId="{A071614A-8A85-47B2-A113-0652CAB9B428}" type="presOf" srcId="{095A5E99-E976-4550-8F80-53CC813F2F5A}" destId="{124EF20B-D98C-45B2-BB13-7B93B5373CEB}" srcOrd="0" destOrd="0" presId="urn:microsoft.com/office/officeart/2005/8/layout/vProcess5"/>
    <dgm:cxn modelId="{43DC8383-AEE5-490C-A8E5-1F216F2B8FE6}" srcId="{CD7942A0-B7D2-4B14-8FEA-55FC702F5BE7}" destId="{8EC937D8-BD76-4A12-A3E5-900D5C1E2E05}" srcOrd="1" destOrd="0" parTransId="{8265EE85-9851-494E-A6D3-1CDACE947DF3}" sibTransId="{B3EFD4A5-9FA1-4ABE-B722-05162509509B}"/>
    <dgm:cxn modelId="{768DB908-A4BF-48A6-A740-5DD0CBAFBB11}" type="presParOf" srcId="{1D84D8B6-AB32-4491-B5D2-EFE3D7668B88}" destId="{3E0E8213-E460-4EB7-9A92-C2B1CC553F0D}" srcOrd="0" destOrd="0" presId="urn:microsoft.com/office/officeart/2005/8/layout/vProcess5"/>
    <dgm:cxn modelId="{A8B17D3B-E670-4FE0-A845-244C702B8151}" type="presParOf" srcId="{1D84D8B6-AB32-4491-B5D2-EFE3D7668B88}" destId="{124EF20B-D98C-45B2-BB13-7B93B5373CEB}" srcOrd="1" destOrd="0" presId="urn:microsoft.com/office/officeart/2005/8/layout/vProcess5"/>
    <dgm:cxn modelId="{1E8E2D8B-A980-4080-A16E-1F74528DE4D0}" type="presParOf" srcId="{1D84D8B6-AB32-4491-B5D2-EFE3D7668B88}" destId="{CA544AF7-F7B2-4CA5-9251-B4CDB8D06634}" srcOrd="2" destOrd="0" presId="urn:microsoft.com/office/officeart/2005/8/layout/vProcess5"/>
    <dgm:cxn modelId="{7992440C-9F36-432D-90EE-E2A708CEB38B}" type="presParOf" srcId="{1D84D8B6-AB32-4491-B5D2-EFE3D7668B88}" destId="{2AE92D3F-F0FA-45DD-BB60-4C6FBC6BC016}" srcOrd="3" destOrd="0" presId="urn:microsoft.com/office/officeart/2005/8/layout/vProcess5"/>
    <dgm:cxn modelId="{DBE883B8-7D13-43BA-A456-8DBB93D30C93}" type="presParOf" srcId="{1D84D8B6-AB32-4491-B5D2-EFE3D7668B88}" destId="{9CA877D8-99F8-40A0-89E9-59A61C9A70F4}" srcOrd="4" destOrd="0" presId="urn:microsoft.com/office/officeart/2005/8/layout/vProcess5"/>
    <dgm:cxn modelId="{A3B9E6ED-FFD0-430E-B609-EBE8E75E7C44}" type="presParOf" srcId="{1D84D8B6-AB32-4491-B5D2-EFE3D7668B88}" destId="{62643EF2-016C-41F1-8CBC-398422A85727}" srcOrd="5" destOrd="0" presId="urn:microsoft.com/office/officeart/2005/8/layout/vProcess5"/>
    <dgm:cxn modelId="{278FE748-9C54-4E36-9203-E948DB63C99A}" type="presParOf" srcId="{1D84D8B6-AB32-4491-B5D2-EFE3D7668B88}" destId="{7A2F6994-DA87-4497-BFC7-DD9D6EC5315F}" srcOrd="6" destOrd="0" presId="urn:microsoft.com/office/officeart/2005/8/layout/vProcess5"/>
    <dgm:cxn modelId="{E81279B5-23BF-4F73-A353-8831FC04E9BC}" type="presParOf" srcId="{1D84D8B6-AB32-4491-B5D2-EFE3D7668B88}" destId="{916C48CB-E452-4B79-A9B9-4C9A90B47960}" srcOrd="7" destOrd="0" presId="urn:microsoft.com/office/officeart/2005/8/layout/vProcess5"/>
    <dgm:cxn modelId="{16289EC3-0C51-4B32-B6CC-FE8F7F6F6C76}" type="presParOf" srcId="{1D84D8B6-AB32-4491-B5D2-EFE3D7668B88}" destId="{A31D264E-E285-4E5C-8EB7-762CD501BE72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4EF20B-D98C-45B2-BB13-7B93B5373CEB}">
      <dsp:nvSpPr>
        <dsp:cNvPr id="0" name=""/>
        <dsp:cNvSpPr/>
      </dsp:nvSpPr>
      <dsp:spPr>
        <a:xfrm>
          <a:off x="0" y="0"/>
          <a:ext cx="4316650" cy="13396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800" kern="1200" dirty="0" smtClean="0"/>
            <a:t>PE</a:t>
          </a:r>
          <a:endParaRPr lang="en-US" sz="5800" kern="1200" dirty="0"/>
        </a:p>
      </dsp:txBody>
      <dsp:txXfrm>
        <a:off x="39238" y="39238"/>
        <a:ext cx="2871019" cy="1261215"/>
      </dsp:txXfrm>
    </dsp:sp>
    <dsp:sp modelId="{CA544AF7-F7B2-4CA5-9251-B4CDB8D06634}">
      <dsp:nvSpPr>
        <dsp:cNvPr id="0" name=""/>
        <dsp:cNvSpPr/>
      </dsp:nvSpPr>
      <dsp:spPr>
        <a:xfrm>
          <a:off x="0" y="1570033"/>
          <a:ext cx="4316650" cy="13396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800" kern="1200" dirty="0" smtClean="0"/>
            <a:t>KE</a:t>
          </a:r>
          <a:endParaRPr lang="en-US" sz="5800" kern="1200" dirty="0"/>
        </a:p>
      </dsp:txBody>
      <dsp:txXfrm>
        <a:off x="39238" y="1609271"/>
        <a:ext cx="2986494" cy="1261215"/>
      </dsp:txXfrm>
    </dsp:sp>
    <dsp:sp modelId="{2AE92D3F-F0FA-45DD-BB60-4C6FBC6BC016}">
      <dsp:nvSpPr>
        <dsp:cNvPr id="0" name=""/>
        <dsp:cNvSpPr/>
      </dsp:nvSpPr>
      <dsp:spPr>
        <a:xfrm>
          <a:off x="0" y="3125945"/>
          <a:ext cx="4316650" cy="13396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800" kern="1200" dirty="0" smtClean="0"/>
            <a:t>Thermal</a:t>
          </a:r>
          <a:endParaRPr lang="en-US" sz="5800" kern="1200" dirty="0"/>
        </a:p>
      </dsp:txBody>
      <dsp:txXfrm>
        <a:off x="39238" y="3165183"/>
        <a:ext cx="2986494" cy="1261215"/>
      </dsp:txXfrm>
    </dsp:sp>
    <dsp:sp modelId="{9CA877D8-99F8-40A0-89E9-59A61C9A70F4}">
      <dsp:nvSpPr>
        <dsp:cNvPr id="0" name=""/>
        <dsp:cNvSpPr/>
      </dsp:nvSpPr>
      <dsp:spPr>
        <a:xfrm>
          <a:off x="3403599" y="1022863"/>
          <a:ext cx="870799" cy="87079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3599529" y="1022863"/>
        <a:ext cx="478939" cy="655276"/>
      </dsp:txXfrm>
    </dsp:sp>
    <dsp:sp modelId="{62643EF2-016C-41F1-8CBC-398422A85727}">
      <dsp:nvSpPr>
        <dsp:cNvPr id="0" name=""/>
        <dsp:cNvSpPr/>
      </dsp:nvSpPr>
      <dsp:spPr>
        <a:xfrm>
          <a:off x="3403601" y="2569974"/>
          <a:ext cx="870799" cy="870799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3599531" y="2569974"/>
        <a:ext cx="478939" cy="6552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B4EDC-59C0-49C7-8ADA-5A781B329E02}" type="datetimeFigureOut">
              <a:rPr lang="en-US"/>
              <a:t>11/19/2015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29053-DC2A-4342-ADD4-2FD729D91E2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8D46A-B586-417D-BFBD-8C8FE0AAF762}" type="datetimeFigureOut">
              <a:rPr lang="en-US"/>
              <a:t>11/19/2015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A5BD7-F043-4D1B-AA17-CD412FC534D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29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bottom lines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Freeform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Freeform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11/19/2015</a:t>
            </a:fld>
            <a:endParaRPr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11/19/2015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11/19/2015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11/19/2015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11/19/2015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  <p:grpSp>
        <p:nvGrpSpPr>
          <p:cNvPr id="1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11/19/2015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 baseline="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11/19/2015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11/19/2015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11/19/2015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11/19/2015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11/19/2015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eft lines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Freeform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Freeform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D029-FB74-4578-B929-F66AA97659CA}" type="datetimeFigureOut">
              <a:rPr lang="en-US"/>
              <a:pPr/>
              <a:t>11/19/2015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DD1E-5D91-48A3-AD6D-45FBA980D10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HYBRID CAR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Ryan, TARA, josh, AND MACK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8883" y="1701797"/>
            <a:ext cx="6512401" cy="4462272"/>
          </a:xfrm>
        </p:spPr>
        <p:txBody>
          <a:bodyPr/>
          <a:lstStyle/>
          <a:p>
            <a:r>
              <a:rPr lang="en-US" dirty="0" smtClean="0"/>
              <a:t>Car can reliably go 3 meters</a:t>
            </a:r>
          </a:p>
          <a:p>
            <a:r>
              <a:rPr lang="en-US" dirty="0" smtClean="0"/>
              <a:t>The car is well build with solid wood and screws</a:t>
            </a:r>
          </a:p>
          <a:p>
            <a:r>
              <a:rPr lang="en-US" dirty="0" smtClean="0"/>
              <a:t>The best thing about our car is that it gets infinite miles to the gallon</a:t>
            </a:r>
          </a:p>
          <a:p>
            <a:r>
              <a:rPr lang="en-US" dirty="0" smtClean="0"/>
              <a:t>Can drive under other cars, avoiding traffic and tragic accidents</a:t>
            </a:r>
          </a:p>
          <a:p>
            <a:r>
              <a:rPr lang="en-US" dirty="0" smtClean="0"/>
              <a:t>Recyclable</a:t>
            </a:r>
            <a:r>
              <a:rPr lang="en-US" dirty="0" smtClean="0"/>
              <a:t>!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9412" y="990600"/>
            <a:ext cx="3087528" cy="278549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488" y="3932933"/>
            <a:ext cx="1857375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81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Source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car runs entirely </a:t>
            </a:r>
            <a:r>
              <a:rPr lang="en-US" dirty="0" smtClean="0"/>
              <a:t>on da </a:t>
            </a:r>
            <a:r>
              <a:rPr lang="en-US" dirty="0" err="1" smtClean="0"/>
              <a:t>rubba</a:t>
            </a:r>
            <a:r>
              <a:rPr lang="en-US" dirty="0" smtClean="0"/>
              <a:t> </a:t>
            </a:r>
            <a:r>
              <a:rPr lang="en-US" dirty="0" err="1" smtClean="0"/>
              <a:t>bandz</a:t>
            </a:r>
            <a:endParaRPr lang="en-US" dirty="0" smtClean="0"/>
          </a:p>
          <a:p>
            <a:r>
              <a:rPr lang="en-US" dirty="0" smtClean="0"/>
              <a:t>Simply pull back on da </a:t>
            </a:r>
            <a:r>
              <a:rPr lang="en-US" dirty="0" err="1" smtClean="0"/>
              <a:t>rubba</a:t>
            </a:r>
            <a:r>
              <a:rPr lang="en-US" dirty="0" smtClean="0"/>
              <a:t> </a:t>
            </a:r>
            <a:r>
              <a:rPr lang="en-US" dirty="0" err="1" smtClean="0"/>
              <a:t>bandz</a:t>
            </a:r>
            <a:endParaRPr lang="en-US" dirty="0" smtClean="0"/>
          </a:p>
          <a:p>
            <a:r>
              <a:rPr lang="en-US" dirty="0" smtClean="0"/>
              <a:t>And watch it move! </a:t>
            </a:r>
            <a:r>
              <a:rPr lang="en-US" sz="800" dirty="0" smtClean="0"/>
              <a:t>sort of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012" y="-584203"/>
            <a:ext cx="4572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1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4113529" cy="446532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Our car reaches astonishing speeds of up to 1,660 </a:t>
            </a:r>
            <a:r>
              <a:rPr lang="en-US" dirty="0" err="1" smtClean="0"/>
              <a:t>mps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That’s as fast as Lamborghini </a:t>
            </a:r>
            <a:r>
              <a:rPr lang="en-US" dirty="0" err="1" smtClean="0"/>
              <a:t>Aventador</a:t>
            </a:r>
            <a:r>
              <a:rPr lang="en-US" dirty="0" smtClean="0"/>
              <a:t> going the same speed!</a:t>
            </a:r>
          </a:p>
        </p:txBody>
      </p:sp>
      <p:sp>
        <p:nvSpPr>
          <p:cNvPr id="6" name="AutoShape 2" descr="data:image/png;base64,iVBORw0KGgoAAAANSUhEUgAAAlgAAAFzCAYAAADi5Xe0AAAgAElEQVR4Xu3dC7xXc77/8U/2iFKUPeoUmxh25gwPss2YGjMYc2Ywu5kxB3N0hnGO3CkUQkoiudRxyWXn8nAPMZjCcKaJGXJmVDL9GeU6RQYTKaKm9H98vvy23W5f1uX7/fzWWr/X7/HoEbW+l/X8flvrvb/r8uuwbt26dcIHAQQQQAABBBBAwJtABwKWN0sqQgABBBBAAAEEnAABi4mAAAIIIIAAAgh4FiBgeQalOgQQQAABBBBAgIDFHEAAAQQQQAABBDwLELA8g1IdAggggAACCCBAwGIOIIAAAggggAACngUIWJ5BqQ4BBBBAAAEEECBgMQcQQAABBBBAAAHPAgQsz6BUhwACCCCAAAIIELCYAwgggAACCCCAgGcBApZnUKpDAAEEEEAAAQQIWMwBBBBAAAEEEEDAswAByzMo1SGAAAIIIIAAAgQs5gACCCCAAAIIIOBZgIDlGZTqEEAAAQQQQAABAhZzAAEEEEAAAQQQ8CxAwPIMSnUIIIAAAggggAABizmAAAIIIIAAAgh4FiBgeQalOgQQQAABBBBAgIDFHEAAAQQQQAABBDwLELA8g1IdAggggAACCCBAwGIOIIAAAggggAACngUIWJ5BqQ4BBBBAAAEEECBgMQcQQAABBBBAAAHPAgQsz6BUhwACCCCAAAIIELCYAwgggAACCCCAgGcBApZnUKpDAAEEEEAAAQQIWMwBBBBAAAEEEEDAswAByzMo1SGAAAIIIIAAAgQs5gACCCCAAAIIIOBZgIDlGZTqEEAAAQQQQAABAhZzAAEEEEAAAQQQ8CxAwPIMSnUIIIAAAggggAABizmAAAIIIIAAAgh4FiBgeQalOgQQQAABBBBAgIDFHEAAAQQQQAABBDwLELA8g1IdAggggAACCCBAwCrQHFi6dKn853/+pzz22GPr7dWWW24p+++/v5x00knyve99Tzp06OD+/s4775Rf/vKXctxxx8n//M//SKdOnSJpLF++XB544AHZYost5Gc/+1mkMpW00SeffCKnnXaaNDQ0tLrbu+22m7M/44wzYvtXkiX7igACCORVgICV15Frod+tBazSpl27dpXrr79eDj/8cBeykgassWPHyqhRo+SOO+5wgY7P+gIELGYEAggggAABq0BzoGnAeuqpp+Q73/mO2ztdcZo8ebJccMEFssMOO8g999wjffv2TbznBKx4dEmDbLxW2BoBBBBAIEsCBKwsjUbKvrQWsLTaVatWyZlnnilXXXWVW8XSy4ItnfgXL14sGqDuv/9+ef/9992lxXPOOUf2228/+fTTTze49KWXujSw1dbWysyZM2XcuHEyY8YM0cuSP/rRj1ybu+++u9uzUjA7++yzZdddd5Urr7xSXnzxRTnkkENkzJgxUlNT47b77LPP5Pe//72MHz/e1aVh8MQTT5Rjjjmm8TLmxx9/LDfeeKNcd911smTJEjnggANkxIgR0q9fv8ZLoE05tZ6DDz5YBg0atN7lUL00evrpp8uECRPcvr355put7n/p0mrcYWotYDX/85UrV7oVwb///e9u3++9916577775Ac/+IFccsklsummm8rIkSPltttuc/uif7bTTju57qxbt06ee+45V+63v/2t9O7dW0444QQZPHiwbLbZZnG7zPYIIIAAAikFCFgpAbNUvK2Apf0sndA1SOiJeOrUqevdg6UBSoOX/nnTz3bbbedO9N/4xjdaDVj/+Mc/XDj429/+tl5ZDT633367fPWrX20MWC2ZHXXUUTJp0iQXBu6++2459thjZcWKFetteumll7owtHr1ahfcdPvm/dR9LK3cNf27t99+W4488kh57733GlfwPvzwQxdAnn76aZk2bZpb3Wtr//fcc89Ewx03YDW/h04b/eEPf+j2+4knnmjswy9+8Qu3Mrn55pu7fWjJ/+STTxZ1i3p/XaIdpBACCCCAwAYCBKwCTYr2ApaehPfee+/Gm6p//etfrxewFi1aJHrS1pCjoWjrrbd2J2e930pXn84991y3OtT8EuHatWvlvPPOc4FHV7M0VM2ZM8etFnXu3Lkx0JTK7bXXXnL11VfLHnvsIVOmTHGrU7qiddddd7m2jzjiCBcYrr32WlfHCy+84P5MP1q/hrkDDzzQ9VX7pzfb/+53vxMNaT/5yU9avGFfV3guuugi18/SvWPax4EDB7oVomuuucathEXZ/7hTJknA0hU9vQFeV6V0hU8Doq4k6q8//elPbtx69OjhPLbddlsXfH/zm9/ILbfc4vZHw6OGUP37Rx99tMXQGXc/2B4BBBBAILoAASu6Vea3TBuwli1b5lZ5NKxoCPrxj38s3//+990lvqaXmVq7B0tXWObPny9//OMfZfr06e7yXukSol7mK5UbPXq06C8NawsWLHChphSe9FKmBgpdNdPAtdVWW23gXrqs19KA7Lvvvm6lTi+RNf/8+c9/dk89lkKYXirVFTG91Hj00Ue7EBNl/+NOhLgB6y9/+YtbUaurq3OhT1emNAw+/vjj8u1vf7vxzz744AMXoPTSoQbRWbNmtdi10iXhuP1mewQQQACB5AIErOR2mSvZXsAqneh1xUjvOdL7rJq/puH//u//3MqHhqTSR8PRxRdf7MJJSytYujr04IMPit5bpYGp6aelgKU32+tKkn6aByxdndJVNr1/S/tbXV29gXMpqLU0AE3ba/73Gkg0SGlo0dUx3SddHdNLonr5Uz9R9j/uwMcNWHoPVulBhNKYtvVn2h8Nqc8//3yLXWvqHbfvbI8AAgggkEyAgJXMLZOl2gpYa9ascZf49JJaWze5645pYNIb3HXVRN93pQFBV1NKK0PNV7BKKz966eqss85yqyl6iUov2emnFBZK5doKWHFWsJIEh9Lql15q02ClK3TN3wHW3v7HHfzQAau0gqU3/qd9QjTuvrE9AggggEDLAgSsAs2M1gKWvpdJV6v0CbRu3bo1noSbn/j1EpM+naYvI9V7kvTenmeffdatcumlOr1kp5fuSkFJV8GGDBkiCxcudKFKn4LTbfSSov6uN1g3fS1ElIClK1ale7D0ni6t96233nIvSf3DH/7gAp9+tJ//+q//6i7v6e96z5gGOu2PhshNNtmkxZHVFatDDz1U/vrXv7q/b/our9KThu3tf9wpEzpgbbPNNs5a77/Spzj1sqfezH/88cfL3Llz3erit771rbjdZnsEEEAAgRQCBKwUeFkrmvZFo/p6BL08qJfPmn+GDRvmbhLX4NL0Hih9eamGnhtuuMEFt9JH/1yfXOvZs6d73cDOO+/cGMzaWsHSy5GtPUWol/cmTpwoVVVVLfaz9LRjW0/76SpPKYzofWZ6k/3222/vuq1/197+q1HpLe1N3zXW1lwIHbDU7Mknn5Rf/epXGzzF2XTcsjZf6Q8CCCBQZAECVoFGt62vyvnpT3/qnh7UlYy2vipHLw3qo/+6GqL3R+l7pfTE3fR9SnoPk66G6asbdPVIt9cwpZcHNWzp6pI+eahPr+mlOF09+/nPfx45YLX0HqzDDjtMTj31VPd+Lf0072d9fb27BKqhqb33VZUCT0urXe3tf9O3tGcpYOllTV3hu+KKKxrfQ6b32um7sDTs8kEAAQQQsBUgYNl60xoCCCCAAAIIVIAAAasCBpldRAABBBBAAAFbAQKWrTetIYAAAggggEAFCBCwKmCQ2UUEEEAAAQQQsBUgYNl60xoCCCCAAAIIVIAAAasCBpldRAABBBBAAAFbAQKWrTetIYAAAggggEAFCBCwKmCQ2UUEEEAAAQQQsBUgYNl60xoCCCCAAAIIVIAAAasCBpldRAABBBBAAAFbAQKWrTetIYAAAggggEAFCBCwKmCQ2UUEEEAAAQQQsBUgYNl60xoCCCCAAAIIVIAAAasCBpldRAABBBBAAAFbAQKWrTetIYAAAggggEAFCBCwKmCQ2UUEEEAAAQQQsBUgYNl60xoCCCCAAAIIVIAAAStDg/zOO+/ImWeeKaeccorsueeeGeoZXUEAAQQQQACBOAIErDhaAbdds2aNXHfddfKb3/xGLr74YgJWQGuqRgABBBBAILQAASu0cMT6n332WXnggQdk0aJFcuqppxKwIrqxGQIIIIAAAlkUIGBlYFQ+/PBDmTBhghxyyCFyxRVXyIknnkjAysC40AUEEEAAAQSSChCwksp5Krdu3Tq5++67ZdNNN5V9991Xhg0bljhg6X1bDQ0NnnpGNQgggAAC5RCoq6srR7Nla1PPg/pro402KlsfQjRMwAqhGqPOl19+We644w4544wz5J///GfqgDV79uwYrbNpWoE5c+ZIpR0M05qlKY93Gr1kZTFP5pa0VF68P/jgAxk8eLDMmzevcVd32WUXdw777ne/Kx06dJBXXnnF3VN8+eWXS/fu3Vsk+fjjj+Wyyy6TX/7yl7LjjjsmZctkOQJWmYdF77u69tprN+hFkhvddQWLgGU7oHk5GNqqhGsN73C2rdWMua15XrxLAUuffN9rr73cCtRf//pXOeuss2TkyJHuz6J8tJ7hw4fL2WefTcCKAsY2yQR0oqW9REjASmaftFReDoZJ9y9r5fC2HxHMbc3z4t08YJWUpk+fLs8884ycf/758re//a1xBatTp07uSfnbb79dOnbsKMcff7y77/i8885zT89vvfXWctNNN8nbb78t48ePlwULFkjfvn3lggsucPck62rY6NGjZdddd5V7771X/uVf/kUuuugi6devn2v6rbfeknHjxsmTTz4p+++/v4waNUqqq6vltddec/+tD5IdcMABjX9uMaqsYFkoR2yDgBURKkOb5eVgmCGyVF3BOxVfosKYJ2JLXCgv3q0FrBdffNGFqquuukqWLl3aGLBeffVVue+++1xIWr16tfv92GOPlV69ejWuYG2yySbuXZAaunbeeWe59dZb5YUXXnBBavHixXLMMcfICSecIAcffLBceeWVon3QIKe31+jKmQYo/aUBTAPX0Ucf7eo79NBDZZ999pFrrrlG3n//fReyNOSF/hCwQgsb1s8lQkPsL5rKy8HQXiZMi3iHcW2rVsxtzZN473ncnKCdnN2w4U33rQWspvddNQ1YupqlK1R6ObCmpqbxhvbWLhF+8skn8uijj8of//hHtzKlgWnEiBHufq3tt99e/vSnP7kHxPTvXn/9dRfCNNTpqlXpo/eHTZo0SSZOnCibb7656D3PGsj0/3v27BnUTCsnYAUntmuAgGVnXWopycHQvpfFaRFv+7HE3NY8iXeWApaGmksuucTdW9w0YGnA0cB0ww03uD/X22F+8pOfyPLlyxtXsDQ46SXE66+/3q1y9enTR7bbbrvGgNX0hvmmAesvf/mLXHrppXLjjTeudzO9bjNo0KD1BlAvRd58880m93sRsGz/7QRtjYAVlLfFypMcDO17WZwW8bYfS8xtzfPi3doK1tSpU92Thc3vwWr6FOGSJUvcJcKTTjrJBajSTe4fffSRXHjhhW6Fadttt5WZM2e6+7NKK1itBSxdwSpdlmzajt6TrE/pa/nOnTvbDiQrWObeQRskYAXlJWDZ827QYl5OPhmg8tYFzL1RRqooL97NA9Znn30mc+fOlTFjxjQ+Rdj0cuHvfvc7eeONN2To0KHu3im9eV2/d1cv1Q0ZMsQ9Rbhy5Ur30m194XZVVZW7V+orX/mKu+ldQ1lrAWvVqlXuVUf6qoe9997b3YP1/PPPu1UyrffII4+U73znO3L//ffLww8/7O7f6tatW6TxSLMRK1hp9DJWloBlPyB5ORjay4RpEe8wrm3VirmteV68m78HS4OQnoN0Vap///4bvAdLb2DXe6Ruu+022XLLLV3wOeigg9wN6vrnGnz0d12x0m2++c1vyhFHHOFujNeApe21FrD0CcWmTwv+4Ac/kHPOOcc9maj3XWno0ycbtV96H5e+r8viQ8CyUDZqg4BlBN2kmbwcDO1lwrSIdxhXApa9a2stMsezMxZpe0LASiuYofIELPvB4GBoa463rbe2hrmtOd623iFbI2CF1DWum4BlDM7Jxxyck485OQHLmJw5bgwesDkCVkBc66oJWNbi/HRvLc7Jx1qcOW4tzhy3Fg/XHgErnK15zQQsc3J+ujcm5+RjDM4qrTk4c9ycPFiDBKxgtPYVE7DszTkY2prjbeutrWFua463rXfI1ghYIXWN6yZgGYNz8jEH5+RjTk7AMiZnjhuDB2yOgBUQ17pqApa1OD/dW4tz8rEWZ45bizPHrcXDtUfACmdrXjMBy5ycn+6NyTn5GIOzSmsOzhw3Jw/WIAErGK19xQQse3MOhrbmeNt6a2uY25rjbesdsjUCVkhd47oJWMbgnHzMwTn5mJMTsIzJmePG4AGbI2AFxLWumoBlLc5P99binHysxZnj1uLMcWvxcO0RsMLZmtdMwDIn56d7Y3JOPsbgrNKagzPHzcmDNUjACkZrXzEBy96cg6GtOd623toa5rbmeNt6h2yNgBVS17huApYxOCcfc3BOPubkBCxjcua4MXjA5ghYAXGtqyZgWYvz0721OCcfa3HmuLU4c9xaPFx7BKxwtuY1E7DMyfnp3pick48xOKu05uDMcXPyYA0SsILR2ldMwLI352Boa463rbe2hrmtOd623iFbI2CF1DWum4BlDM7Jxxyck485OQHLmJw5bgwesDkCVkBc66oJWNbi/HRvLc7Jx1qcOW4tzhy3Fg/XHgErnK15zQQsc3J+ujcm5+RjDM4qrTk4c9ycPFiDBKxgtPYVE7DszTkY2prjbeutrWFua463rXfI1ghYIXWN6yZgGYNz8jEH5+RjTk7AMiZnjhuDB2yOgBUQ17pqApa1OD/dW4tz8rEWZ45bizPHrcXDtUfACmdrXjMBy5ycn+6NyTn5GIOzSmsOzhw3Jw/WIAErGK19xQQse3MOhrbmeNt6a2uY25rjbesdsjUCVkhd47oJWMbgnHzMwTn5mJMTsIzJmePG4AGbI2AFxLWumoBlLc5P99binHysxZnj1uLMcWvxcO0RsMLZmtdMwDIn56d7Y3JOPsbgrNKagzPHzcmDNUjACkZrXzEBy96cg6GtOd623toa5rbmeNt6h2yNgBVS17huApYxOCcfc3BOPubkBCxjcua4MXjA5ghYAXGtqyZgWYvz0721OCcfa3HmuLU4c9xaPFx7BKxwtuY1E7DMyfnp3pick48xOKu05uDMcXPyYA0SsILR2ldMwLI352Boa463rbe2hrmtOd623iFbI2CF1DWum4BlDM7Jxxyck485OQHLmJw5bgwesDkCVkBc66oJWNbi/HRvLc7Jx1qcOW4tzhy3Fg/XHgErnK15zQQsc3J+ujcm5+RjDM4qrTk4c9ycPFiDBKxgtPYVE7DszTkY2prjbeutrWFua463rXfI1ghYIXWN6yZgGYNz8jEH5+RjTk7AMiZnjhuDB2yOgBUQ17pqApa1OD/dW4tz8rEWZ45bizPHrcXDtUfACmdrXjMBy5ycn+6NyTn5GIOzSmsOzhw3Jw/WIAErGK19xQQse3MOhrbmeNt6a2uY25rjbesdsjUCVkhd47oJWMbgnHzMwTn5mJMTsIzJmePG4AGbI2AFxI1S9bp16+Txxx+XyZMny8qVK6W+vl4GDx4sm2yySZTi621DwIpNlroAB8PUhLEqwDsWl5eNMffCGLkSvCNTZX5DAlaZh2jhwoVy8803y7Bhw6RTp05y4YUXyj777CMHHnhg7J4RsGKTpS7AwTA1YawK8I7F5WVjzL0wRq4E78hUmd+QgJWxIbrnnnvk73//uwwdOjR2zwhYsclSF+BgmJowVgV4x+LysjHmXhgjV4J3ZKrMb0jAytAQvffeezJu3Di3evXDH/4wds8IWLHJUhfgYJiaMFYFeMfi8rIx5l4YI1Uyd+EK+ceShfLDfesibc9G2RYgYGVkfObOnSvjx4+Xbt26yejRo2XrrbeO3TMNWA0NDbHLUQABBBBAwF5g5WqR598QWbhEZN4bIvr/9XUi5x9LwLIfDf8tErD8myauUW94f+KJJ+Shhx5y92J16dIlVl2sYMXi8rIxP917YYxcCd6RqbxtiLk3SlfRwsUrZc7Cj2TaM0vdfzf91G7TSXav+UTOPIqA5Ve9PLURsMrj3mqrr732mrtMOHLkSOnTp0+s3hGwYnF52ZiTjxfGyJXgHZnK24aYp6d88vllMmfBCnli3jJZsnT1ehXus1s3qevbVfbdvZv0ru7IazHSc2emBgJWmYdi3rx5cvvtt8uIESNkiy22kPvuu0+ee+45GTNmjHTu3DlW7whYsbi8bMzJxwtj5ErwjkzlbUPM41NqiNL7qTRQ6a+mn17VHaWu9vNApb937Vy13t/jHd87qyUIWGUemTVr1sgjjzwit956q3z00UdSV1cnp512mmy11Vaxe0bAik2WugAHw9SEsSrAOxaXl40xj8aol/ueeP5DF6hauvSngUp/1da0/YMz3tG887AVASsPoxSxjwSsiFAeN+Ng6BEzQlV4R0DyvAnmLYOuWLlW5r785SqV/n/p06VT1ZerVH27ukt/UT94R5XK/nYErOyPUeQeErAiU3nbkIOhN8pIFeEdicnrRph/yamX/p6ct0zmfHH5rym0XvorXfbT35N+8E4ql71yBKzsjUniHhGwEtMlLsjBMDFdooJ4J2JLVajSzZveS9X8BvU9vriXas/aLu1e+os6CJXuHdUpD9sRsPIwShH7SMCKCOVxMw6GHjEjVIV3BCTPm1SauV7qc0/9fbFK1fzSX9NVquY3qPugrzRvH2ZZrYOAldWRSdAvAlYCtJRFOBimBIxZHO+YYB42rwTz9t5NVXqNgj71F/pTCd6hDbNSPwErKyPhoR8ELA+IMavgYBgTLOXmeKcETFC8qOZx3k2VgC1xkaJ6JwbJcUECVo4Hr3nXCVj2g8nB0NYcb1tvba0o5mneTWWpXhRvS7OstkXAyurIJOgXASsBWsoiHAxTAsYsjndMMA+b59nc17upPDBGriLP3pF3skI2JGAVaKAJWPaDycHQ1hxvW++8rWCFejeVpTpz3FI7bFsErLC+prUTsEy5XWMcDG3N8bb1zsMct3g3laU6c9xSO2xbBKywvqa1E7BMuQlY9twEWsydgPW7qSzZCViW2mHbImCF9TWtnYBlyk3AsucmYFWoebnfTWXJTsCy1A7bFgErrK9p7QQsU24Clj03AauCzLP0bipLdgKWpXbYtghYYX1NaydgmXITsOy5CVgFN8/qu6ks2QlYltph2yJghfU1rZ2AZcpNwLLnJmAVzDwv76ayZCdgWWqHbYuAFdbXtHYClik3Acuem4BVAPM8vpvKkp2AZakdti0CVlhf09oJWKbcBCx7bgJWDs2L8G4qS3YClqV22LYIWGF9TWsnYJlyE7DsuQlYOTEv2rupLNkJWJbaYdsiYIX1Na2dgGXKTcCy5yZgZdi8yO+msmQnYFlqh22LgBXW17R2ApYpNwHLnpuAlSHzSno3lSU7ActSO2xbBKywvqa1E7BMuQlY9twErDKbV+q7qSzZCViW2mHbImCF9TWtnYBlyk3AsucmYJXB/Ob758iytT3kiXnLRO+tavrZZ7duUte3q+y7ezfpXd2xDL0rXpMErOKMKQGrOGMpBCz7weRgaGuOd3hv3k0V3ritFpjj5fX32ToBy6dmmesiYNkPAAdDW3O8w3i39W6qbapFDurfy61S1dZ0DtMBam0UYI4XZzIQsIozlqxglWEsORjaouPtxzvOu6nefmO+1NXV+WmYWtoVYI63S5SbDQhYuRmq9jvKClb7Rr634GDoW7Tt+vBO7p303VSYJzdPUhLvJGrZLEPAyua4JOoVASsRW6pCHAxT8cUujHc8Mh/vpsI8nnnarfFOK5id8gSs7IxF6p4QsFITxq6Ag2FsslQF8G6bL8S7qTBPNWVjF8Y7NllmCxCwMjs08TtGwIpvlrYEB8O0gvHK472hV+h3U2Eeb46m3RrvtILZKZ/bgLVy5UpZsGCBbLTRRrLLLrtIVVVVdlTL1BMClj08B0Nbc7w/937y+WUyZ8EKk3dTYc4ctxUoTmu5DFgPP/ywXH755fL1r39dPv74Yxk1apTMnDlTBg0aJJ07V+5jxAQs+3+YnHxszSvVu5zvpqpUc9uZ/WVreJdL3n+7uQtYy5cvd4FqyJAh0r17d7ngggtk5MiRMmPGDHnvvffk+OOPr9jVLAKW/38g7dXIwbA9Ib9/X0nebb2bqnabTu69VBbvpqokc7+zNVlteCdzy2Kp3AWsZcuWyejRo+Wcc86Rjh07uoClgWv16tUybtw4GTNmjHTr1i2L1sH7RMAKTrxBAxwMbc2L7B3n3VSWX0tTZHPb2RutNbyjOeVhq9wFrHXr1klDQ4O89dZbcuSRR8q1117rAtYHH3wgV111lQtcm2++eR7svfeRgOWdtN0KORi2S+R1g6J5J303lVfUdiormrmlXZK28E6ils0yuQtYyvjpp5/KzTffLJMmTZJNN91U9t57b5k/f74MHz5cfvzjH2dT2qBXBCwD5GZNcDC0NS+Ct493U1mqF8Hc0ittW3inFcxO+VwGLOVbu3atC1qvvfaa6BOFffv2rdhLg6XpRMCy/4fFwdDWPI/eId5NZameR3NLH99t4e1btHz15S5g6SXCBx98UKZMmeIuFeqN7vok4bx58+Tb3/52xd7grlOIgGX/D4mDoa15XrxDv5vKUj0v5pYmIdvCO6Subd25C1j6FKE+NXjyySdLbW2t0/rkk09k4sSJbhXr3//936VDhw62ihlpjYBlPxAcDG3Ns+xt+W4qS/Usm1s6WLWFt5V0+HZyF7D0KcKxY8e6pwirq6sbhRYtWuRCFje5zw4/a2ihUYCDoe1kyJJ3Od9NZameJXPL/S5XW3iXS95/u7kLWKWnCPW+qxNPPNHd5K6ft99+W6V9lRcAACAASURBVC6++GIXsHhNg/+JQo0tC3AwtJ0Z5fbOyrupLNXLbW65r1loC+8sjIKfPuQuYOlul54ivO2222T77beX7bbbTv7whz/I6aefziXC2axg+fmnEa0WDobRnHxtZe2d1XdT+fKMUo+1eZQ+FXkbvIszurkMWCV+vffqlVdecTe5a9Dq0aNHxd5/pSbcg2X/D5ODoa25hXfp3VRPzFsmcxauWG8He1V3dG9Pr6vt6n6vhI+FeSU4Rt1HvKNKZX+7XAYsfUXDSy+95N7e/rWvfa1iXyzafHoRsOz/wXEwtDUP5Z23d1NZqocyt9yHPLWFd55Gq+2+5i5g6arV+eefLxtttJF8+OGHMnfuXHcf1n777ed+6asa9Ct0KvFDwLIfdQ6Gtua+vEvvpiqtUun/lz5dOlWtt0rVtXOV7U5mrDVf5hnbrcx2B+/MDk3sjuUuYOlThBdeeKGce+657h1Y+tFXNyxcuFBef/11Oeigg2SzzTaLDVGEAgQs+1HkYGhrnsa7SO+mslRPY27Zz6K0hXdRRlIkdwFL6adPny5bbrmlDBgwoDgj4WFPCFgeEGNWwcEwJljKzeN667up3CrVghWi91Y1/eyzWzep6/v5vVSWX56cksC8eFxz8w4WrEG8izOguQtYuoKllwj1y55/9rOfyYEHHuhWsir15aJNpyIBy/4fJgdDW/P2vCvl3VSW6u2ZW/alEtrCuzijnLuApfT61ODLL78sf/7zn2XWrFnuhvevf/3r8qMf/Uh+/vOfcw9WceZn5veEg6HtELXkrZf+pj+zVGYv/Ej0v5t+arfp5Fao9FdtTWfbzhakNea47UDibesdsrVcBqzmIPpU4bvvvute2bDHHnvk6h6sNWvWyD333CNTp051X/lTV1cnw4cPd5dA435YwYorln57DobpDePUoN61X99d5r68wl3601/Nb1AvvUJBL/9x6S+ObsvbMsfTG8apAe84WtneNpcB67PPPnM3tuuna9euuf6C56efflpmzpzpXpJaVVUl119/vWhgHDp0aOz9ImDZ/2PjYGhjXno31bSnFsvCJeu3WYnvprJR/7wV5rilNt622mFby13A0q/KufHGG+Wuu+4S/e/Fixe7d2HtuOOO0rNnTxdM8vxVObNnz3b7d8kll8gWW2wRa/QJWLG4vGzMyccLY4uV8G6qcLZxamaOx9FKvy3e6Q2zUkPuApbe5D5q1Cg5++yz5YMPPpD//d//lfr6evc9hHvttZf893//d+yVn6wMhvZDLxfqKydGjBghG2+8cayuEbBicXnZmIOhF8bGSvSSn95PpW9Qb+ndVNWbLJWjfrq7VPq7qfyqt10bc9xSmxUsW+2wreUyYI0dO1bOOeccF7D03iW9Z0m/7LmhocG9H6tz53zezKr3kF1++eVuf3RFLu5HA5Ya8EEgjwIz/p/IvbO+7Pk21SJ9e4ns3kektnce94g+I5BMQO/F5ZN/gdwFLL0sqCFCbw7XVzRMmjRJRo8eLatWrXIvIL3gggsaX0Cap+FZsGCBjB8/Xo4//ni3EpfkwwpWErV0ZfjpPp1fqfSYW9+QabOWuv89tr6X1A/4aos3qOPtxztOLZjH0Uq/Ld7pDbNSQ+4ClsJ9+umn8vjjj8t3v/tdufXWW+Wpp55ynt/85jfd6o/eLJ6nj/6D0pvbhwwZIrvuumvirhOwEtMlLsjBMDGdK6iXAYdf96q7JKhfUTPssBoZOKC61UrxTuedpDTmSdSSl8E7uV3WSuYmYOmTgxqs9Auer7nmGjnppJPczez65/oeLF3Z2nnnnXMXrvQmfb1/TJ8iTHJZsOmEImDZ//PiYJjcXJ8M1HCl767ScDV5WG2776rCO7l30pKYJ5VLVg7vZG5ZLJWbgFW6NKgrPZtvvrkcccQR7oudd9hhB/feK735XVezBg8enKv3YN15551yyy23rDc3ampqZMKECbEvdRKw7P+JcTBMZq6h6riJC90Klr4M9PITd4z0ziq8k3mnKYV5Gr34ZfGOb5bVErkJWCXAN998031VTr9+/eSFF16QF1980a1sbbXVVvLVr35VrrzyShfAKvFDwLIfdQ6G8c31XquJUxe7cLVHbVeZcMLXIj8ViHd877QlME8rGK883vG8srx17gKWYuoN7foKg4022sjZ6hvQNXh16dJFevXqlWXvoH0jYAXlbbFyDobxzKfMeFcm3LvYFarvXy3nH9UnVgV4x+LysjHmXhgjV4J3ZKrMb5jLgKUv49QnCS+99FIXth5++GH3stEBAwZU7PcQ6kwjYNn/e+NgGN286ZOCpx9WI4P27xG98Bdb4h2bLHUBzFMTxqoA71hcmd44dwFLv+h55MiR8l//9V9uteqMM86Q7bff3n0XoT6Bd9xxx0mHDh0yjR6qcwSsULKt18vBsH3zuE8KtlUj3u17+94Cc9+ibdeHt613yNZyF7D05aL6rit9m7t+j9/777/vbnjXgDVu3DgZM2ZMrr8qJ81gE7DS6CUry8GwbbckTwoSsJLNxVClmOOhZFuuF29b75Ct5S5g6WsaNGDp9/TpDe4aqLbddltZtGiRe1Gnhqw8fxdhmsEmYKXRS1aWg2HrbkmfFCRgJZuLoUoxx0PJErBsZe1by13AUqJ//OMfMn36dPfeK70seMcdd7jv8DvqqKPcahaXCO0nUqW2yMmn5ZFP86QgAStb/5qY47bjgbetd8jWchOw9IWi+i6s5m9p13uyHnnkERe2vvGNbzQ+WRgSLat1s4JlPzIcDDc0T/ukIAHLfh5jnh1zjinZGYu0PclNwNIXiV522WXuRaL61KDe2K6rV3qju76ygQ9PEZZjDnAwXF/dx5OCnOzLMZNbb5M5bjseeNt6h2wtNwGrhFD6ahydhM8884zMnTvXvVhU3+r+ve99z/3q2LFjSLPM1s0Klv3QcDD83Nznk4IELPt5jHl2zDmmZGcs0vYkdwGrpR3Wy4SvvfaavPrqq/Jv//ZvufqqnLQD2LQ8AcunZrS6OBiK+H5SkJN9tLlntRVz3Er683bwtvUO2VruAtaKFStEXzSqX5OjTxL279/ffR9h6a3uIbGyXjcBy36EKv1gGOJJQQKW/TzGPDvmlX5Myc5IpO9JrgLWc889JyNGjJBvfetbUl1dLXq5UCej/q6vbthpp53Si+S4BgKW/eBV8sGw6ZOC++zWzX3tTdfOVUEHoZK9g8K2UTnmtvJ423qHbC03AUu/b3D06NFSX1/v7rMqffTJwvnz58vVV18tZ555ZkWHLAJWyH8qLdddqQfDkE8KsppiP48xz455pR5TsjMC/nqSm4DV9A3u3bt330BALxk+9thjMnTo0A1e5eCPK9s1EbDsx6cSD4ZNnxQc/as+MnBAtRl8JXqb4bbSEOa2I4C3rXfI1goTsDSAXXTRRe57CnmTe8gpQ91NBSrpYNj8SUG9JLjv7t1MJ0QleZvCcokwK9zc5J6ZkUjfkVwFrHPPPVdOP/30Fm9qb2+FKz1V9mtgBct+jCrlhK83s59/699Ef+/SqUomD6uV2prO5uCV4m0OS8DKDDlzPDNDkbojuQlY+h2Ev/71r+W3v/2tvPTSS9KvXz8ZMGCAe/9Vnz595KOPPmr8EuiWLiGmlspBBQQs+0GqhINh8ycFG4b1DX4ze2sjWQne9rO47RYxtx0RvG29Q7aWm4DVFGHt2rXy7rvvyrx582TGjBkya9Ys6dKli7s02NDQIASskFOGuivpEqE+Kaj3XOnH6knBtmYYJx/7f3+Y25rjbesdsrVcBqyWQJYvXy5vvvmm7LjjjrzJPeSMoe71BIp8MJw8/W2ZPG2J29/6/tXuNQzl/hTZu9y2rBpmYwSY49kYBx+9KEzA8oGR9zq4RGg/gkU9GJbzSUFWsOznMebZMS/qMSU7wnY9IWDZWQdviYAVnHiDBop2MNQnBY+buLDxZvZyPCnIyd5+HmOeHfOiHVOyI2vfEwKWvXmwFglYwWhbrbhIB8OsPCnIyd5+HmOeHfMiHVOyo1qenhCwyuMepFUCVhDWNistysEwS08KcrK3n8eYZ8e8KMeU7IiWrycErPLZe2+ZgOWdtN0Ki3AwzNqTgpzs2512phsUYY6bgqVsDO+UgBkqTsDK0GCk7QoBK61g/PJ5Pxhm8UlBAlb8eRiyRN7neEibEHXjHUK1PHUSsMrjHqRVAlYQ1sJeIszqk4IELPt5jHl2zAlY2RmLtD0hYKUVzFB5Apb9YOTxYJj1JwU52dvPY8yzY57HY0p29LLVEwJWtsYjVW8IWKn4EhXO28EwD08KcrJPNBWDFcrbHA8GYVQx3kbQBs0QsAyQrZogYFlJf9lOng6GeXlSkIBlP48xz455no4p2VHLZk8IWNkcl0S9ImAlYktVKC8Hwzw9KcjJPtWU9F44L3Pc+46XqUK8ywQfoFkCVgDUclVJwLKXz8PBMG9PChKw7Ocx5tkxz8MxJTta2e4JASvb4xOrdwSsWFxeNs76wTCPTwpysvcyNb1VkvU57m1HM1IR3hkZCA/dIGB5QMxKFQQs+5HI6sEwz08KErDs5zHm2THP6jElO0L56QkBKz9j1W5PCVjtEnnfIIsHw7w/KcjJ3vs0TVVhFud4qh3KeGG8Mz5AMbpHwIqBlfVNCVj2I5S1g2ERnhQkYNnPY8yzY561Y0p2ZPLXEwJW/sas1R4TsOwHM0sHw6ZPCtb3r5Zhh9VI185V9igBW8ySd8DdzFTVmNsOB9623iFbI2CF1DWum4BlDC4iWTkYNn1S8PD9e7hwVcRPVryLaNvaPmFuO9p423qHbI2AFVLXuG4CljF4BgKW3sw+cepi0dUr/Yz+VR8ZOKDaHsKoRU4+RtBNmsHc1hxvW++QrRGwQuoa103AMgYvc8Bq/qTghBO/JnW1Xe0RDFvk5GOI/UVTmNua423rHbI1AlZIXeO6CVjG4GUMWHoz+/DrXpUlS1dLr+qOMuGEr0ltTWd7AOMWOfkYg5dxjtvvaTZaZI5nYxx89IKA5UMxI3UQsOwHohwHwzkLV7hwpStYtdt0koZhfQt3M3trI1kOb/tZla0WMbcdD7xtvUO2RsAKqWtcNwHLGLwMP91XwpOCbY0iJ5/iz3H7PcxWi8zxbI1Hmt4QsNLoZawsAct+QCwPhhPvXSx3zXjX7WSRnxQkYNnPY8yzY255TMnOXhezJwSsAo0rAct+MC0OhpX2pCAne/t5jHl2zC2OKdnZ22L3hIBVoPElYNkPZuiDYSU+KcjJ3n4eY54d89DHlOzsafF7QsAq0BgTsOwHM+TBsFKfFORkbz+PMc+OechjSnb2sjJ6QsAq0DgTsOwHM9TBsJKfFORkbz+PMc+OeahjSnb2sHJ6QsDKyFivW7dOHnroIVm8eLGccsopiXpFwErElqpQiINhpT8pyMk+1ZT0XjjEHPfeyQJViHdxBpOAlYGxXLNmjTz44INy0003yQEHHCBDhw5N1CsCViK2VIV8Hwx5UrDt4fDtnWrwK6Qw5rYDjbetd8jWCFghdSPW3dDQIMuXL5cePXrIsmXLCFgR3bKwma+DIU8KRhtNX97RWmMrFcDcdh7gbesdsjUCVkjdiHWvWrVKOnbs6FaxFi1aRMCK6JaFzXwcDPXrbvTN7HpTe5dOVVIJ3ymYdOx8eCdtu1LLYW478njbeodsjYAVUjdm3Q888EDqgKWrYXzyIbB0hcj0OSKzFn7e3+ouIif8SKSmOh/9p5cIIBBGoK6uLkzF1GoqQMAy5W67MR8Ba/bs2Rnao+J3JclPm80vB6pSff9qGXZYTcV8p2DSmZHEO2lblPtcAHPbmYC3rXfI1ghYIXVj1k3AigmWgc3jHAw1WE35/bsyZcY77ouaS8Hq2IG9pXd1xwzsTfa7EMc7+3uTjx5ibjtOeNt6h2yNgBVSN2bdBKyYYBnYPMrBkGDlb6CiePtrjZpYwbKfA8xxe/NQLRKwQskmqJeAlQCtzEXaOhi2FKz2qO0qxw3sJXW1Xcvc83w2z8nHftwwtzXH29Y7ZGsErJC6xnXzHixj8FbuTyFYhRsHTj7hbFurGXNbc7xtvUO2RsAKqWtcNwHLGLyFgDVlxrsyefqSxnusWLHyOyacfPx6RqkN8yhK/rbB259luWsiYJV7BDy2T8DyiBmxqtLBcPozS2XytCWi77TSD8EqImDMzTj5xATzsDnmHhBjVIF3DKyMb0rAyvgAxekeASuOlp9tJ02ZI4/P79gYrGq36STDflHDPVZ+eDeohZNPINg2qsXc1hxvW++QrRGwQuoa103AsgNvvmLVq7qjHFvfWwYO4C2hIUeBk09I3ZbrxtzWHG9b75CtEbBC6hrXTcAKD948WOnb10/+9z4Eq/D0rgVOPkbQTZrB3NYcb1vvkK0RsELqGtdNwAoHPmfhCplw75vu+wL1U1qx6r3JG8LXWoRzb14zJx8761JLmNua423rHbI1AlZIXeO6CVj+wTVYTZ72tujvTYNV6VIgB0P/5m3ViLetN6uGeNsLFKdFAlZxxlIIWP4Gs3mw6tKpSvQrbQbt32O9Rjjh+zOPUhPeUZT8boO5X8/2asO7PaH8/D0BKz9j1W5PCVjtErW7QUvBSkPV4fv3bPGLmDkYtkvqdQO8vXJGqgzzSEzeNsLbG2XZKyJglX0I/HWAgJXcMm6wKrXEwTC5eZKSeCdRS1cG83R+cUvjHVcsu9sTsLI7NrF7RsCKTebeX3XD9CUybdZSV1gvBba1YtW8BQ6G8c3TlMA7jV6yspgnc0taCu+kctkrR8DK3pgk7hEBKzpd2mDFClZ0a59bcvLxqRmtLsyjOfnaCm9fkuWvh4BV/jHw1gMCVvuUzYOVlqjvXy3DDqtp8R6r9mrkYNiekN+/x9uvZ5TaMI+i5G8bvP1ZlrsmAla5R8Bj+wSs1jFbC1b6ZGDv6o6JR4GDYWK6RAXxTsSWqhDmqfhiF8Y7NllmCxCwMjs08TtGwNrQbMXKtTJx6uLGe6xKK1Zpg1WpJQ6G8edpmhJ4p9FLVhbzZG5JS+GdVC575QhY2RuTxD0iYH1Jp8Fqyu/flSkz3hH9b9/BioCVeJqmKsjJJxVfosKYJ2JLXAjvxHSZK0jAytyQJO8QAUtcmLIIVgSs5PM0TUlOPmn0kpXFPJlb0lJ4J5XLXjkCVvbGJHGPKjlgtRSs9qjtKscN7CV1tV0Tm7ZXkINhe0J+/x5vv55RasM8ipK/bfD2Z1numghY5R4Bj+1XYsAqV7BiBcvjxI1RFSefGFieNsXcE2TEavCOCJWDzQhYORikqF2stIA1Zca7Mnn6ksZ7rCxWrJqPBQfDqLPTz3Z4+3GMUwvmcbTSb4t3esOs1EDAyspIeOhHpQSs6c8slcnTlri3sOunHMGKFSwPEzZBFZx8EqClLIJ5SsCYxfGOCZbhzQlYGR6cuF0resBqHqxqt+kkw35RE/Qeq/bGgINhe0J+/x5vv55RasM8ipK/bfD2Z1numghY5R4Bj+0XNWA1D1a9qjvKsfW9ZeCAao96yariYJjMLWkpvJPKJS+HeXK7JCXxTqKWzTIErGyOS6JeFS1gZTlYlQaIg2GiqZq4EN6J6RIXxDwxXaKCeCdiy2QhAlYmhyVZp4oSsOYsXCET7n1TFi5e6SCytGLVfGQ4GCabq0lL4Z1ULnk5zJPbJSmJdxK1bJYhYGVzXBL1Ku8BS4PV5Glvi/6e9WDFClaiKZq6ECef1ISxK8A8NlmqAnin4stUYQJWpoYjXWfyGrCaB6sunapEvytw0P490oEYlOZgaIDcpAm8bb21NcxtzfG29Q7ZGgErpK5x3XkLWC0FKw1Vh+/fU7p2rjLWS9YcB8NkbklL4Z1ULnk5zJPbJSmJdxK1bJYhYGVzXBL1Ki8BqwjBqjRAHAwTTdXEhfBOTJe4IOaJ6RIVxDsRWyYLEbAyOSzJOpX1gKUvBr1h+hKZNmup20G9FJi3FavmI8PBMNlcTVoK76RyycthntwuSUm8k6hlswwBK5vjkqhXWQ1YRQxWrGAlmqKpC3HySU0YuwLMY5OlKoB3Kr5MFSZgZWo40nUmawGrebDSvavvXy3DDqvJzT1W7Y0IB8P2hPz+Pd5+PaPUhnkUJX/b4O3Pstw1EbDKPQIe289KwGotWOmTgb2rO3rc4/JXxcHQdgzwtvXW1jC3Ncfb1jtkawSskLrGdZc7YK1YuVYmTl3ceI9VacWqiMGqNLQcDG0nOd623gQsvO0FitMiAas4YynlClgarKb8/l2ZMuMd0f+uhGBFwCrPPxwClr075rbmeNt6h2yNgBVS17hu64BVycGKgGU8ub9ojpOPvTvmtuZ423qHbI2AFVLXuG6rgNVSsNqjtqscN7CX1NV2Nd7r8jbHwdDWH29bby4R4m0vUJwWCVjFGcvglwgJVhtOFk74tv+A8Lb1JmDhbS9QnBYJWMUZy6ABa8qMd2Xy9CWN91hV6opV8+nCCd/2HxDett4ELLztBYrTIgGrOGMZJGBNf2apTJ62RPTVC/ohWK0/YTjh2/4DwtvWm4CFt71AcVokYBVnLL0GrObBqnabTjLsFzUVd49Ve9ODE357Qn7/Hm+/nlFqwzyKkr9t8PZnWe6aCFjlHgGP7fu4yb15sOpV3VGOre8tAwdUe+xpcariYGg7lnjberOChbe9QHFaJGAVZyxTrWARrJJNBE74ydySlsI7qVzycpgnt0tSEu8katksQ8DK5rgk6lWSFaw5C1fIhHvflIWLV7o2WbGKR8/BMJ5X2q3xTisYvzzm8c3SlMA7jV62yhKwsjUeqXoTJ2BpsJo87W3R3wlWydk5GCa3S1IS7yRq6cpgns4vbmm844pld3sCVnbHJnbPogSs5sGqS6cq0e8KHLR/j9jtUYAvwrWeA5x8rMWZ49bizHFr8XDtEbDC2ZrX3FbAailYaag6fP+e0rVzlXlfi9IgB0PbkcTb1ltbw9zWHG9b75CtEbBC6kas+7333pNx48bJiy++KP3795dTTz1VunXrFrH0l5u1FLAIVrEZYxXgYBiLK/XGeKcmjF0B5rHJUhXAOxVfpgoTsMo8HKtXr5bLLrtM+vbtKwMHDpSGhgbp1KmTDB48WDp06BCrd00Dlr4Y9IbpS2TarKWuDr0UyIpVLM5IG3MwjMTkbSO8vVFGrgjzyFReNsTbC2MmKiFglXkY3nnnHRkzZowMHz5cdthhB5k/f77cdNNNMnbsWOnaNd4XJ2vA+s1jswhWhmPKwdAQm8tVtthftMYct2XH29Y7ZGsErJC6Eep+7bXX5KqrrpLRo0dL9+7dRf//kksukVGjRsnWW28doYYvN9nz4EtFeuzf+Af1/atl2GE13GMVSzHexhwM43ml3RrvtILxy2Me3yxNCbzT6GWrLAGrzOOxYMECufrqq92KVSlgXXjhhTJy5Ei3ohXns+dPxoj0qhdZ+ozIkmkiqz+/PMgHAQQQQCA/ArNnz85PZ+lpqwIErDJPDp8rWGXeFZpHAAEEEEAAgS8ECFhlngp6D5auXuk9WH369El1D1aZd4XmEUAAAQQQQICAlY054PMpwmzsEb1AAAEEEEAAAVawMjAH3nrrLRk/frwsXLgw1XuwMrArdAEBBBBAAAEERISAxTRAAAEEEEAAAQQ8CxCwPINSHQIIIIAAAgggQMBiDiCAAAIIIIAAAp4FCFieQakOAQQQQAABBBAgYBVgDvj6sugCUATZhai+999/v1x//fWNfaivr5ehQ4cG6VMlVrpu3Tp56KGHZPHixXLKKadUIkHQfY7iyxwPMwRr1qyRe+65R6ZOnSqffPKJ1NXVuVf3bLnllmEapFYTAQKWCXO4RnjNQzhbrTmqr56crrjiCtlxxx3dl3bz8SugJ6AHH3zQfU/nAQccQHD1yytRfJnjntGbVPf000/LzJkz5fTTT5eqqir3g9ratWvdPNf/55NPAQJWPsetsdc+vyw65xRBuh/VV3/q1K84OuSQQ6Rfv35B+lLJlTY0NMjy5culR48esmzZMgKW58kQxZc57hm9jer0q3JuvPFG9720W2yxhV3DtORVgIDlldO+Mr5qJ6x5VF8NYmeffbZsvPHGsmjRItl1113l1FNPld69e4ftYIXUvmrVKunYsaNbxVJfLr36Hfgovsxxv+Zt1aaXC/W9iCNGjHDHFD75FCBg5XPcGnvt88uic04RpPtRfV966SX306YeELfffnu54YYbZMmSJXLeeefJpptuGqRvlVjpAw88QMAKOPBt+TLHA8I3qfqVV16Ryy+/3N2Dpbcc8MmvAAErv2Pneh51hSXnu1m27if1ffXVV+Wiiy6SUaNGue+Y5ONHgIDlx7G1WuL4Msf9j4X+QKff6nH88cfLXnvt5b8BajQVIGCZcvtvjC+L9m/atMakvnry0Z9Czz//fOnZs2fYTlZQ7XECQAWxeNvVOL7McW/srqI5c+a4m9uHDBnibjHgk38BAlbOxzDqU245382ydT+q77x580QfYddlfb0kqJcI9abg0047Tb7yla+Urf9FazhOACjavlvsT1u+zPFwI6CvHrn44ovdU4RcFgznbF0zActaPEB7fFl0ANQmVbbm+8EHH8iYMWPcT5zbbrutPPLII3LrrbfKypUr5fvf/74cc8wx0q1bt7Cdq7DaCVhhB7y5L3M8rHep9jvvvFNuueWW9RqrqamRCRMmSPfu3W06QSveBQhY3kmpEAEEEEAAAQQqXYCAVekzgP1HAAEEEEAAAe8CBCzvpFSIAAIIIIAAApUuQMCq9BnA/iOAAAIIIICAdwEClndSKkQAAQQQQACBShcgYFX6DGD/EUAAAQQQQMC7AAHLOykVIoAAAggggEClCxCwKn0GsP8IIIAAAggg4F2AgOWdlAoRQAABBBBAoNIFCFiVPgPYfwQQQAABBBDwLkDA8k5KhQgggAACCCBQ6QIErEqfAew/AggggAACPIDLJAAABOhJREFUCHgXIGB5J6VCBBBAAAEEEKh0AQJWpc8A9h8BBBBAAAEEvAsQsLyTUiECCCCAAAIIVLoAAavSZwD7jwACCCCAAALeBQhY3kmpEAEEEEAAAQQqXYCAVekzgP1HAAEEEEAAAe8CBCzvpFSIAAIIIIAAApUuQMCq9BnA/iOAAAIIIICAdwEClndSKkQAAQQQQACBShcgYFX6DGD/EUAAAQQQQMC7AAHLOykVIoAAAggggEClCxCwKn0GsP8IlFFg5syZMnjw4BZ7MGnSJJk1a5acfPLJ0rNnzzL2kqYRQACB+AIErPhmlEAAgQACt9xyi2y33Xay3377BaidKhFAAAFbAQKWrTetIYBACwL//Oc/5bLLLpNDDz1UdtppJ7fF7Nmz5YknnpDhw4fLvHnz5JFHHpEePXrIVVdd5Va99txzT7nwwgvl/ffflyuvvFL22msv+fTTT0WD2uTJk6Vz585y9tlny0EHHSQdOnTAHQEEEDAVIGCZctMYAgi0JLB06VIZN26cnHfeedKtWze3yd133y2bbLKJHHzwwfLAAw/IY489Jscdd5xss802cswxx0i/fv1k6NChMn/+fHnmmWfkjDPOkIaGBnnzzTdlxIgRsmLFChk7dqz772233RZ4BBBAwFSAgGXKTWMIINCSwIsvvij33XefW3HaeOONZe3atXLJJZe41afddtvN/fcuu+wi9fX1omFMQ5OGMQ1Oeh/Xs88+K4cffrgrr0FN/3zdunWunF5y1NUtPggggIClAAHLUpu2EECgRYFHH31U3nnnHTnqqKPc3y9fvtxd/hs2bJh07dpVLr30Ujn66KOlpqZGNIzdddddLmDpCte1114rvXr1kt69e8ugQYM2qF+3JWAx8RBAwFqAgGUtTnsIILCBwBVXXCH9+/dvDEKLFy+Wm266Sc4880x3qU+fKNRVq80220w0jL3++uty4oknyqpVq9xlQA1Wup2uZp111lncc8UcQwCBsgsQsMo+BHQAgcoWWLly5XorVKqhN7g/9dRTcuqppzbe4K7BqaqqSiZOnOjuv9JLf3q5cMyYMTJ69Gj5+OOPZfz48W5lq3v37nLvvffKokWL3GVDLccHAQQQsBQgYFlq0xYCCGwgoJcGm65Q6QbNb3DXlar/+I//EA1jF110kbuUqE8bNr1c2LFjR/ek4cUXX+y2O+yww2TIkCHuaUI+CCCAgLUAActanPYQQAABBBBAoPACBKzCDzE7iAACCCCAAALWAgQsa3HaQwABBBBAAIHCCxCwCj/E7CACCCCAAAIIWAsQsKzFaQ8BBBBAAAEECi9AwCr8ELODCCCAAAIIIGAtQMCyFqc9BBBAAAEEECi8AAGr8EPMDiKAAAIIIICAtQABy1qc9hBAAAEEEECg8AIErMIPMTuIAAIIIIAAAtYCBCxrcdpDAAEEEEAAgcILELAKP8TsIAIIIIAAAghYCxCwrMVpDwEEEEAAAQQKL0DAKvwQs4MIIIAAAgggYC1AwLIWpz0EEEAAAQQQKLwAAavwQ8wOIoAAAggggIC1AAHLWpz2EEAAAQQQQKDwAgSswg8xO4gAAggggAAC1gIELGtx2kMAAQQQQACBwgsQsAo/xOwgAggggAACCFgLELCsxWkPAQQQQAABBAovQMAq/BCzgwgggAACCCBgLfD/AczoRgB3NoHR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612" y="1371600"/>
            <a:ext cx="6408195" cy="3962400"/>
          </a:xfrm>
        </p:spPr>
      </p:pic>
    </p:spTree>
    <p:extLst>
      <p:ext uri="{BB962C8B-B14F-4D97-AF65-F5344CB8AC3E}">
        <p14:creationId xmlns:p14="http://schemas.microsoft.com/office/powerpoint/2010/main" val="234191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Transfers</a:t>
            </a:r>
            <a:endParaRPr lang="en-US" dirty="0"/>
          </a:p>
        </p:txBody>
      </p:sp>
      <p:graphicFrame>
        <p:nvGraphicFramePr>
          <p:cNvPr id="5" name="Content Placeholder 4" descr="Staggered Process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0814010"/>
              </p:ext>
            </p:extLst>
          </p:nvPr>
        </p:nvGraphicFramePr>
        <p:xfrm>
          <a:off x="6500813" y="1706563"/>
          <a:ext cx="5078412" cy="4465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589" y="2095058"/>
            <a:ext cx="6100823" cy="3772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18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24 Screws and 4 nails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2 boards, 4 pegs, and some drawer rails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1625600"/>
          </a:xfrm>
        </p:spPr>
        <p:txBody>
          <a:bodyPr/>
          <a:lstStyle/>
          <a:p>
            <a:r>
              <a:rPr lang="en-US" dirty="0" smtClean="0"/>
              <a:t>11 cents per screw</a:t>
            </a:r>
          </a:p>
          <a:p>
            <a:r>
              <a:rPr lang="en-US" dirty="0" smtClean="0"/>
              <a:t>1.25 cents per nail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1625600"/>
          </a:xfrm>
        </p:spPr>
        <p:txBody>
          <a:bodyPr/>
          <a:lstStyle/>
          <a:p>
            <a:r>
              <a:rPr lang="en-US" dirty="0" smtClean="0"/>
              <a:t>2 Boards and Pegs $12.30</a:t>
            </a:r>
          </a:p>
          <a:p>
            <a:r>
              <a:rPr lang="en-US" dirty="0" smtClean="0"/>
              <a:t>Drawer Rails $5 for 2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73179" y="4867870"/>
            <a:ext cx="39556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Total: $20.04</a:t>
            </a:r>
            <a:endParaRPr 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203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 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Triple circuit lines presentation (widescreen)</Template>
  <TotalTime>0</TotalTime>
  <Words>149</Words>
  <Application>Microsoft Office PowerPoint</Application>
  <PresentationFormat>Custom</PresentationFormat>
  <Paragraphs>29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Tech 16x9</vt:lpstr>
      <vt:lpstr>HYBRID CAR</vt:lpstr>
      <vt:lpstr>Reliability</vt:lpstr>
      <vt:lpstr>Power Source</vt:lpstr>
      <vt:lpstr>Speed</vt:lpstr>
      <vt:lpstr>Energy Transfers</vt:lpstr>
      <vt:lpstr>Economy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2015-11-16T21:28:03Z</dcterms:created>
  <dcterms:modified xsi:type="dcterms:W3CDTF">2015-11-19T22:21:53Z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TC027879909991</vt:lpwstr>
  </property>
</Properties>
</file>